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gsukhanova@hse.ru" TargetMode="External"/><Relationship Id="rId3" Type="http://schemas.openxmlformats.org/officeDocument/2006/relationships/hyperlink" Target="https://internship.hse.ru/expresspolls/poll/306041356/" TargetMode="External"/><Relationship Id="rId7" Type="http://schemas.openxmlformats.org/officeDocument/2006/relationships/hyperlink" Target="mailto:internship@hse.ru" TargetMode="External"/><Relationship Id="rId12" Type="http://schemas.openxmlformats.org/officeDocument/2006/relationships/hyperlink" Target="mailto:nberesneva@hse.ru" TargetMode="External"/><Relationship Id="rId2" Type="http://schemas.openxmlformats.org/officeDocument/2006/relationships/hyperlink" Target="https://internship.hse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se.ru/upartners-centre/" TargetMode="External"/><Relationship Id="rId11" Type="http://schemas.openxmlformats.org/officeDocument/2006/relationships/hyperlink" Target="mailto:ekboltunova@hse.ru" TargetMode="External"/><Relationship Id="rId5" Type="http://schemas.openxmlformats.org/officeDocument/2006/relationships/hyperlink" Target="https://internship.hse.ru/handbook" TargetMode="External"/><Relationship Id="rId10" Type="http://schemas.openxmlformats.org/officeDocument/2006/relationships/hyperlink" Target="https://www.hse.ru/rrh/" TargetMode="External"/><Relationship Id="rId4" Type="http://schemas.openxmlformats.org/officeDocument/2006/relationships/hyperlink" Target="https://internship.hse.ru/docs" TargetMode="External"/><Relationship Id="rId9" Type="http://schemas.openxmlformats.org/officeDocument/2006/relationships/hyperlink" Target="mailto:esorokina@hse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dubki" TargetMode="External"/><Relationship Id="rId2" Type="http://schemas.openxmlformats.org/officeDocument/2006/relationships/hyperlink" Target="https://www.hse.ru/dormitory/dubk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1147" y="2514600"/>
            <a:ext cx="9543465" cy="259882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Семинар для аспирантов ИИАЭ ДВО РАН по программе </a:t>
            </a:r>
            <a:r>
              <a:rPr lang="ru-RU" b="1" dirty="0"/>
              <a:t>стажировок работников и аспирантов российских вузов и научных организаций в НИУ ВШЭ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270674"/>
            <a:ext cx="8915399" cy="112628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i="1" dirty="0" smtClean="0"/>
              <a:t>Игнатенко Анастасия Сергеевна</a:t>
            </a:r>
          </a:p>
          <a:p>
            <a:pPr>
              <a:spcBef>
                <a:spcPts val="0"/>
              </a:spcBef>
            </a:pPr>
            <a:r>
              <a:rPr lang="ru-RU" i="1" dirty="0" smtClean="0"/>
              <a:t>Аспирант ИИАЭ ДВО РАН</a:t>
            </a:r>
          </a:p>
          <a:p>
            <a:pPr>
              <a:spcBef>
                <a:spcPts val="0"/>
              </a:spcBef>
            </a:pPr>
            <a:r>
              <a:rPr lang="ru-RU" i="1" dirty="0" smtClean="0"/>
              <a:t>Участник стажировки в НИУ ВШЭ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6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1147" y="624110"/>
            <a:ext cx="9543465" cy="5549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Полезные ссылки: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863" y="1263317"/>
            <a:ext cx="9651749" cy="5305926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https://internship.hse.ru</a:t>
            </a:r>
            <a:r>
              <a:rPr lang="en-US" dirty="0" smtClean="0">
                <a:hlinkClick r:id="rId2"/>
              </a:rPr>
              <a:t>/</a:t>
            </a:r>
            <a:r>
              <a:rPr lang="ru-RU" dirty="0"/>
              <a:t>  (Программа стажировок работников и аспирантов российских вузов и научных организаций в НИУ ВШЭ </a:t>
            </a:r>
            <a:r>
              <a:rPr lang="ru-RU" dirty="0" smtClean="0"/>
              <a:t>)</a:t>
            </a:r>
          </a:p>
          <a:p>
            <a:r>
              <a:rPr lang="en-US" dirty="0">
                <a:hlinkClick r:id="rId3"/>
              </a:rPr>
              <a:t>https://internship.hse.ru/expresspolls/poll/306041356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(Заявка на стажировку НИУ ВШЭ)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internship.hse.ru/docs</a:t>
            </a:r>
            <a:r>
              <a:rPr lang="ru-RU" dirty="0" smtClean="0"/>
              <a:t> (Состав документов)</a:t>
            </a:r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internship.hse.ru/handbook</a:t>
            </a:r>
            <a:r>
              <a:rPr lang="ru-RU" dirty="0" smtClean="0"/>
              <a:t> (Справочник стажёра)</a:t>
            </a:r>
          </a:p>
          <a:p>
            <a:r>
              <a:rPr lang="en-US" dirty="0">
                <a:hlinkClick r:id="rId6"/>
              </a:rPr>
              <a:t>https://www.hse.ru/upartners-centre</a:t>
            </a:r>
            <a:r>
              <a:rPr lang="en-US" dirty="0" smtClean="0">
                <a:hlinkClick r:id="rId6"/>
              </a:rPr>
              <a:t>/</a:t>
            </a:r>
            <a:r>
              <a:rPr lang="ru-RU" dirty="0" smtClean="0"/>
              <a:t> (Центр университетского партнёрства)</a:t>
            </a:r>
          </a:p>
          <a:p>
            <a:pPr marL="0" indent="0">
              <a:buNone/>
            </a:pPr>
            <a:r>
              <a:rPr lang="ru-RU" dirty="0" smtClean="0"/>
              <a:t>Суханова </a:t>
            </a:r>
            <a:r>
              <a:rPr lang="ru-RU" dirty="0" err="1" smtClean="0"/>
              <a:t>Гульшат</a:t>
            </a:r>
            <a:r>
              <a:rPr lang="ru-RU" dirty="0" smtClean="0"/>
              <a:t> </a:t>
            </a:r>
            <a:r>
              <a:rPr lang="ru-RU" dirty="0" err="1" smtClean="0"/>
              <a:t>Назифовна</a:t>
            </a:r>
            <a:r>
              <a:rPr lang="ru-RU" dirty="0" smtClean="0"/>
              <a:t> </a:t>
            </a:r>
            <a:r>
              <a:rPr lang="en-US" dirty="0"/>
              <a:t>e-mail: </a:t>
            </a:r>
            <a:r>
              <a:rPr lang="en-US" dirty="0" smtClean="0">
                <a:hlinkClick r:id="rId7"/>
              </a:rPr>
              <a:t>internship@hse.ru</a:t>
            </a:r>
            <a:r>
              <a:rPr lang="en-US" dirty="0"/>
              <a:t>, </a:t>
            </a:r>
            <a:r>
              <a:rPr lang="en-US" dirty="0" smtClean="0">
                <a:hlinkClick r:id="rId8"/>
              </a:rPr>
              <a:t>gsukhanova@hse.ru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Менеджер: Сорокина Елена </a:t>
            </a:r>
            <a:r>
              <a:rPr lang="ru-RU" dirty="0" smtClean="0"/>
              <a:t>Анатольевна </a:t>
            </a:r>
            <a:r>
              <a:rPr lang="en-US" dirty="0"/>
              <a:t>e-mail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>
                <a:hlinkClick r:id="rId9"/>
              </a:rPr>
              <a:t>esorokina@hse.ru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>
                <a:hlinkClick r:id="rId10"/>
              </a:rPr>
              <a:t>https://www.hse.ru/rrh</a:t>
            </a:r>
            <a:r>
              <a:rPr lang="en-US" dirty="0" smtClean="0">
                <a:hlinkClick r:id="rId10"/>
              </a:rPr>
              <a:t>/</a:t>
            </a:r>
            <a:r>
              <a:rPr lang="en-US" dirty="0" smtClean="0"/>
              <a:t> (</a:t>
            </a:r>
            <a:r>
              <a:rPr lang="ru-RU" dirty="0" smtClean="0"/>
              <a:t>Международная лаборатория региональной истории России)</a:t>
            </a:r>
          </a:p>
          <a:p>
            <a:pPr marL="0" indent="0">
              <a:buNone/>
            </a:pPr>
            <a:r>
              <a:rPr lang="ru-RU" dirty="0" err="1" smtClean="0"/>
              <a:t>Болтунова</a:t>
            </a:r>
            <a:r>
              <a:rPr lang="ru-RU" dirty="0" smtClean="0"/>
              <a:t> Екатерина Михайловна </a:t>
            </a:r>
            <a:r>
              <a:rPr lang="en-US" dirty="0"/>
              <a:t>e-mail: </a:t>
            </a:r>
            <a:r>
              <a:rPr lang="ru-RU" dirty="0" smtClean="0"/>
              <a:t> </a:t>
            </a:r>
            <a:r>
              <a:rPr lang="en-US" dirty="0" smtClean="0">
                <a:hlinkClick r:id="rId11"/>
              </a:rPr>
              <a:t>ekboltunova@hse.ru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Менеджер: </a:t>
            </a:r>
            <a:r>
              <a:rPr lang="ru-RU" dirty="0" err="1" smtClean="0"/>
              <a:t>Береснева</a:t>
            </a:r>
            <a:r>
              <a:rPr lang="ru-RU" dirty="0" smtClean="0"/>
              <a:t> Наталия Александровна </a:t>
            </a:r>
            <a:r>
              <a:rPr lang="en-US" dirty="0"/>
              <a:t>e-mail: </a:t>
            </a:r>
            <a:r>
              <a:rPr lang="en-US" dirty="0" smtClean="0">
                <a:hlinkClick r:id="rId12"/>
              </a:rPr>
              <a:t>nberesneva@hse.ru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3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643" y="624110"/>
            <a:ext cx="9735970" cy="735458"/>
          </a:xfrm>
        </p:spPr>
        <p:txBody>
          <a:bodyPr/>
          <a:lstStyle/>
          <a:p>
            <a:r>
              <a:rPr lang="ru-RU" dirty="0"/>
              <a:t>Как принять участие в программе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011" y="1155032"/>
            <a:ext cx="9976601" cy="475619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sz="2000" b="1" dirty="0" smtClean="0"/>
              <a:t>Шаг </a:t>
            </a:r>
            <a:r>
              <a:rPr lang="ru-RU" sz="2000" b="1" dirty="0"/>
              <a:t>1: </a:t>
            </a:r>
            <a:r>
              <a:rPr lang="ru-RU" sz="2000" dirty="0" smtClean="0"/>
              <a:t>Получить согласие будущего </a:t>
            </a:r>
            <a:r>
              <a:rPr lang="ru-RU" sz="2000" dirty="0"/>
              <a:t>руководителя </a:t>
            </a:r>
            <a:r>
              <a:rPr lang="ru-RU" sz="2000" dirty="0" smtClean="0"/>
              <a:t>стажировки</a:t>
            </a:r>
          </a:p>
          <a:p>
            <a:r>
              <a:rPr lang="ru-RU" sz="2000" b="1" dirty="0"/>
              <a:t>Шаг 2: </a:t>
            </a:r>
            <a:r>
              <a:rPr lang="ru-RU" sz="2000" dirty="0"/>
              <a:t>Договоритесь о стажировке с руководством своей </a:t>
            </a:r>
            <a:r>
              <a:rPr lang="ru-RU" sz="2000" dirty="0" smtClean="0"/>
              <a:t>организации</a:t>
            </a:r>
          </a:p>
          <a:p>
            <a:r>
              <a:rPr lang="ru-RU" sz="2000" b="1" dirty="0"/>
              <a:t>Шаг 3: </a:t>
            </a:r>
            <a:r>
              <a:rPr lang="ru-RU" sz="2000" dirty="0"/>
              <a:t>Согласуйте программу </a:t>
            </a:r>
            <a:r>
              <a:rPr lang="ru-RU" sz="2000" dirty="0" smtClean="0"/>
              <a:t>стажировки</a:t>
            </a:r>
          </a:p>
          <a:p>
            <a:r>
              <a:rPr lang="ru-RU" sz="2000" b="1" dirty="0"/>
              <a:t>Шаг 4: </a:t>
            </a:r>
            <a:r>
              <a:rPr lang="ru-RU" sz="2000" dirty="0"/>
              <a:t>Подготовьте документы и дождитесь подтверждения о получении </a:t>
            </a:r>
            <a:r>
              <a:rPr lang="ru-RU" sz="2000" dirty="0" smtClean="0"/>
              <a:t>письма</a:t>
            </a:r>
          </a:p>
          <a:p>
            <a:r>
              <a:rPr lang="ru-RU" sz="2000" b="1" dirty="0"/>
              <a:t>Шаг 5: </a:t>
            </a:r>
            <a:r>
              <a:rPr lang="ru-RU" sz="2000" dirty="0"/>
              <a:t>Дождитесь решения по вашей заявке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0872" y="575984"/>
            <a:ext cx="8911687" cy="759522"/>
          </a:xfrm>
        </p:spPr>
        <p:txBody>
          <a:bodyPr/>
          <a:lstStyle/>
          <a:p>
            <a:r>
              <a:rPr lang="ru-RU" dirty="0" smtClean="0"/>
              <a:t>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1758" y="1335505"/>
            <a:ext cx="10760242" cy="4668253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 письмо образовательной/научной организации о направлении своего работника на стажировку в НИУ ВШЭ </a:t>
            </a:r>
            <a:endParaRPr lang="ru-RU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мотивационное письмо,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или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3) расширенное профессиональное резюме претендента с полным списком научных публикаций,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или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4) тексты основных публикаций или рукописей, принятых в печать с подтверждением от издательств (не более трех текстов), сканированные копии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5) проект программы стажировки,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двух форматах: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(с подписью руководителя подразделения НИУ ВШЭ) и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6) ходатайства руководителей структурных подразделений НИУ ВШЭ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(с подписью руководителя подразделения НИУ ВШЭ) Примерная форма (DOCX, 14 Кб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7) справку от организации о месте работы или копию трудовой книжки, либо справку о месте учебы,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(с подписью должностного лица, заверенную печатью организации)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8) копию всех заполненных страниц паспорта, сканированная копия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9) копию диплома о высшем образовании, сканированная копия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10) копию диплома о присуждении ученой степени (при наличии), сканированная копия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11) письмо о потребности в проживании в общежитии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двух форматах: 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(с подписью) и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doc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12) согласие на обработку персональных данных, в формате </a:t>
            </a:r>
            <a:r>
              <a:rPr lang="ru-RU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pdf</a:t>
            </a: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(с подписью) Шаблон</a:t>
            </a:r>
          </a:p>
        </p:txBody>
      </p:sp>
    </p:spTree>
    <p:extLst>
      <p:ext uri="{BB962C8B-B14F-4D97-AF65-F5344CB8AC3E}">
        <p14:creationId xmlns:p14="http://schemas.microsoft.com/office/powerpoint/2010/main" val="25965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Мотивационное письмо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263" y="1455821"/>
            <a:ext cx="9880349" cy="4455401"/>
          </a:xfrm>
        </p:spPr>
        <p:txBody>
          <a:bodyPr/>
          <a:lstStyle/>
          <a:p>
            <a:r>
              <a:rPr lang="ru-RU" dirty="0" smtClean="0"/>
              <a:t>Цель и задачи исследования;</a:t>
            </a:r>
          </a:p>
          <a:p>
            <a:r>
              <a:rPr lang="ru-RU" dirty="0" smtClean="0"/>
              <a:t>Гипотеза;</a:t>
            </a:r>
          </a:p>
          <a:p>
            <a:r>
              <a:rPr lang="ru-RU" dirty="0" smtClean="0"/>
              <a:t>Какие навыки будут получены по итогу стажировки;</a:t>
            </a:r>
          </a:p>
          <a:p>
            <a:r>
              <a:rPr lang="ru-RU" dirty="0" smtClean="0"/>
              <a:t>Ученые с кем вам необходимо проконсультироваться;</a:t>
            </a:r>
          </a:p>
          <a:p>
            <a:r>
              <a:rPr lang="ru-RU" dirty="0" smtClean="0"/>
              <a:t>Архивные и библиотечные материалы (конкретика);</a:t>
            </a:r>
          </a:p>
          <a:p>
            <a:r>
              <a:rPr lang="ru-RU" dirty="0" smtClean="0"/>
              <a:t>Где именно вы хотите поработать (архивы, конференции, библиотеки). Необходимо сделать уклон на ВШЭ, какие для вас есть возможности в Высшей школе экономики.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Главный вопрос – </a:t>
            </a:r>
            <a:r>
              <a:rPr lang="ru-RU" i="1" dirty="0" smtClean="0"/>
              <a:t>Что именно даст лично вам стажировка?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8537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663269"/>
          </a:xfrm>
        </p:spPr>
        <p:txBody>
          <a:bodyPr/>
          <a:lstStyle/>
          <a:p>
            <a:r>
              <a:rPr lang="ru-RU" dirty="0" smtClean="0"/>
              <a:t>Резюме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6926" y="1684421"/>
            <a:ext cx="9627686" cy="4226801"/>
          </a:xfrm>
        </p:spPr>
        <p:txBody>
          <a:bodyPr/>
          <a:lstStyle/>
          <a:p>
            <a:r>
              <a:rPr lang="ru-RU" dirty="0" smtClean="0"/>
              <a:t>Образование;</a:t>
            </a:r>
          </a:p>
          <a:p>
            <a:r>
              <a:rPr lang="ru-RU" dirty="0" smtClean="0"/>
              <a:t>Опыт работы;</a:t>
            </a:r>
          </a:p>
          <a:p>
            <a:r>
              <a:rPr lang="ru-RU" dirty="0" smtClean="0"/>
              <a:t>Знание языков;</a:t>
            </a:r>
          </a:p>
          <a:p>
            <a:r>
              <a:rPr lang="ru-RU" dirty="0" smtClean="0"/>
              <a:t>Научные интересы;</a:t>
            </a:r>
          </a:p>
          <a:p>
            <a:r>
              <a:rPr lang="ru-RU" dirty="0" smtClean="0"/>
              <a:t>Академическая мобильность;</a:t>
            </a:r>
          </a:p>
          <a:p>
            <a:r>
              <a:rPr lang="ru-RU" dirty="0" smtClean="0"/>
              <a:t>Участие в конференция;</a:t>
            </a:r>
          </a:p>
          <a:p>
            <a:r>
              <a:rPr lang="ru-RU" dirty="0" smtClean="0"/>
              <a:t>Публикации.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Необходимо все даты указывать в обратной последовательности (начиная с последних)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2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337" y="624110"/>
            <a:ext cx="9471275" cy="735458"/>
          </a:xfrm>
        </p:spPr>
        <p:txBody>
          <a:bodyPr/>
          <a:lstStyle/>
          <a:p>
            <a:r>
              <a:rPr lang="ru-RU" dirty="0" smtClean="0"/>
              <a:t>Проект программы стажировки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3337" y="1684421"/>
            <a:ext cx="9471275" cy="4226801"/>
          </a:xfrm>
        </p:spPr>
        <p:txBody>
          <a:bodyPr/>
          <a:lstStyle/>
          <a:p>
            <a:r>
              <a:rPr lang="ru-RU" dirty="0" smtClean="0"/>
              <a:t>Конкретный список мероприятий и работ которые вы планируете на момент участия в стажировке.</a:t>
            </a:r>
          </a:p>
          <a:p>
            <a:r>
              <a:rPr lang="ru-RU" dirty="0" smtClean="0"/>
              <a:t>Работа в архивах (фонды и описи дел);</a:t>
            </a:r>
          </a:p>
          <a:p>
            <a:r>
              <a:rPr lang="ru-RU" dirty="0" smtClean="0"/>
              <a:t>Библиотеки (список литературы);</a:t>
            </a:r>
          </a:p>
          <a:p>
            <a:r>
              <a:rPr lang="ru-RU" dirty="0" smtClean="0"/>
              <a:t>Конференции;</a:t>
            </a:r>
          </a:p>
          <a:p>
            <a:r>
              <a:rPr lang="ru-RU" dirty="0" smtClean="0"/>
              <a:t>Написание статей;</a:t>
            </a:r>
          </a:p>
          <a:p>
            <a:r>
              <a:rPr lang="ru-RU" dirty="0" smtClean="0"/>
              <a:t>Посещение лекций и семинаров;</a:t>
            </a:r>
          </a:p>
          <a:p>
            <a:r>
              <a:rPr lang="ru-RU" dirty="0" smtClean="0"/>
              <a:t>Выступление на семинаре (в лаборатории);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225" y="624110"/>
            <a:ext cx="9783388" cy="774384"/>
          </a:xfrm>
        </p:spPr>
        <p:txBody>
          <a:bodyPr/>
          <a:lstStyle/>
          <a:p>
            <a:r>
              <a:rPr lang="ru-RU" dirty="0" smtClean="0"/>
              <a:t>Общежитие НИУ ВШЭ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3192" y="1398494"/>
            <a:ext cx="9622024" cy="4652577"/>
          </a:xfrm>
        </p:spPr>
        <p:txBody>
          <a:bodyPr>
            <a:normAutofit/>
          </a:bodyPr>
          <a:lstStyle/>
          <a:p>
            <a:r>
              <a:rPr lang="ru-RU" dirty="0"/>
              <a:t>Общежитие «Студенческий городок </a:t>
            </a:r>
            <a:r>
              <a:rPr lang="ru-RU" dirty="0" smtClean="0"/>
              <a:t>Дубки» Московская </a:t>
            </a:r>
            <a:r>
              <a:rPr lang="ru-RU" dirty="0"/>
              <a:t>область, Одинцовский район, пос. ВНИИССОК, ул. Дениса Давыдова, д.1, д.3, </a:t>
            </a:r>
            <a:r>
              <a:rPr lang="ru-RU" dirty="0" smtClean="0"/>
              <a:t>д.9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www.hse.ru/dormitory/dubki</a:t>
            </a:r>
            <a:r>
              <a:rPr lang="ru-RU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vk.com/dubki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Документы для заселения в </a:t>
            </a:r>
            <a:r>
              <a:rPr lang="ru-RU" dirty="0" smtClean="0"/>
              <a:t>общежитие</a:t>
            </a:r>
          </a:p>
          <a:p>
            <a:pPr marL="0" indent="0">
              <a:buNone/>
            </a:pPr>
            <a:r>
              <a:rPr lang="ru-RU" dirty="0" smtClean="0"/>
              <a:t>-паспорт </a:t>
            </a:r>
            <a:r>
              <a:rPr lang="ru-RU" dirty="0"/>
              <a:t>гражданина РФ;</a:t>
            </a:r>
          </a:p>
          <a:p>
            <a:pPr marL="0" indent="0">
              <a:buNone/>
            </a:pPr>
            <a:r>
              <a:rPr lang="ru-RU" dirty="0" smtClean="0"/>
              <a:t>- справку </a:t>
            </a:r>
            <a:r>
              <a:rPr lang="ru-RU" dirty="0"/>
              <a:t>от терапевта, подтверждающую отсутствие противопоказаний для проживания в общежитии по состоянию здоровья (либо паспорт здоровья, либо справку по итогам </a:t>
            </a:r>
            <a:r>
              <a:rPr lang="ru-RU" dirty="0" err="1"/>
              <a:t>профосмотра</a:t>
            </a:r>
            <a:r>
              <a:rPr lang="ru-RU" dirty="0" smtClean="0"/>
              <a:t>) справка формы 086-у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Стоимость проживания – 5800 р./мес. или из расчёта 195 р. в сутки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901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</TotalTime>
  <Words>654</Words>
  <Application>Microsoft Office PowerPoint</Application>
  <PresentationFormat>Широкоэкранный</PresentationFormat>
  <Paragraphs>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Семинар для аспирантов ИИАЭ ДВО РАН по программе стажировок работников и аспирантов российских вузов и научных организаций в НИУ ВШЭ </vt:lpstr>
      <vt:lpstr>Полезные ссылки:</vt:lpstr>
      <vt:lpstr>Как принять участие в программе</vt:lpstr>
      <vt:lpstr>Документы:</vt:lpstr>
      <vt:lpstr>Мотивационное письмо</vt:lpstr>
      <vt:lpstr>Резюме</vt:lpstr>
      <vt:lpstr>Проект программы стажировки</vt:lpstr>
      <vt:lpstr>Общежитие НИУ ВШЭ</vt:lpstr>
    </vt:vector>
  </TitlesOfParts>
  <Company>DVFU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аспирантов ИИАЭ ДВО РАН по программе стажировок работников и аспирантов российских вузов и научных организаций в НИУ ВШЭ</dc:title>
  <dc:creator>Дегтярева Татьяна Игоревна</dc:creator>
  <cp:lastModifiedBy>Дегтярева Татьяна Игоревна</cp:lastModifiedBy>
  <cp:revision>14</cp:revision>
  <dcterms:created xsi:type="dcterms:W3CDTF">2020-01-29T01:18:50Z</dcterms:created>
  <dcterms:modified xsi:type="dcterms:W3CDTF">2020-01-31T00:26:36Z</dcterms:modified>
</cp:coreProperties>
</file>